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gif>
</file>

<file path=ppt/media/image1.png>
</file>

<file path=ppt/media/image2.gif>
</file>

<file path=ppt/media/image2.png>
</file>

<file path=ppt/media/image3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gents Tracking Food with Reinforcement Learn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30" sz="11000"/>
            </a:lvl1pPr>
          </a:lstStyle>
          <a:p>
            <a:pPr/>
            <a:r>
              <a:t>Agents Tracking Food with Reinforcement Learning</a:t>
            </a:r>
          </a:p>
        </p:txBody>
      </p:sp>
      <p:sp>
        <p:nvSpPr>
          <p:cNvPr id="152" name="Alexander Mervar | April 25, 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Alexander Mervar | April 25, 2022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Inspiration"/>
          <p:cNvSpPr txBox="1"/>
          <p:nvPr>
            <p:ph type="title"/>
          </p:nvPr>
        </p:nvSpPr>
        <p:spPr>
          <a:xfrm>
            <a:off x="1270000" y="3885108"/>
            <a:ext cx="9652000" cy="1612931"/>
          </a:xfrm>
          <a:prstGeom prst="rect">
            <a:avLst/>
          </a:prstGeom>
        </p:spPr>
        <p:txBody>
          <a:bodyPr/>
          <a:lstStyle/>
          <a:p>
            <a:pPr/>
            <a:r>
              <a:t>Inspiration</a:t>
            </a:r>
          </a:p>
        </p:txBody>
      </p:sp>
      <p:sp>
        <p:nvSpPr>
          <p:cNvPr id="155" name="Braitenberg Vehicles…"/>
          <p:cNvSpPr txBox="1"/>
          <p:nvPr>
            <p:ph type="body" sz="quarter" idx="1"/>
          </p:nvPr>
        </p:nvSpPr>
        <p:spPr>
          <a:xfrm>
            <a:off x="1270000" y="5519456"/>
            <a:ext cx="9652000" cy="5664201"/>
          </a:xfrm>
          <a:prstGeom prst="rect">
            <a:avLst/>
          </a:prstGeom>
        </p:spPr>
        <p:txBody>
          <a:bodyPr/>
          <a:lstStyle/>
          <a:p>
            <a:pPr marL="628650" indent="-628650">
              <a:buClr>
                <a:srgbClr val="000000"/>
              </a:buClr>
              <a:buSzPct val="100000"/>
              <a:buChar char="•"/>
            </a:pPr>
            <a:r>
              <a:t>Braitenberg Vehicles</a:t>
            </a:r>
          </a:p>
          <a:p>
            <a:pPr marL="628650" indent="-628650">
              <a:buClr>
                <a:srgbClr val="000000"/>
              </a:buClr>
              <a:buSzPct val="100000"/>
              <a:buChar char="•"/>
            </a:pPr>
            <a:r>
              <a:t>The Cart/Pole Problem</a:t>
            </a:r>
          </a:p>
          <a:p>
            <a:pPr marL="628650" indent="-628650">
              <a:buClr>
                <a:srgbClr val="000000"/>
              </a:buClr>
              <a:buSzPct val="100000"/>
              <a:buChar char="•"/>
            </a:pPr>
            <a:r>
              <a:t>Deepmind’s Work with RL</a:t>
            </a:r>
          </a:p>
        </p:txBody>
      </p:sp>
      <p:pic>
        <p:nvPicPr>
          <p:cNvPr id="156" name="Starcraft Rl.gif" descr="Starcraft Rl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88661" y="3041430"/>
            <a:ext cx="13570027" cy="76331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Two jellyfish against a pink background" descr="Two jellyfish against a pink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204700" y="736327"/>
            <a:ext cx="11138351" cy="12243346"/>
          </a:xfrm>
          <a:prstGeom prst="rect">
            <a:avLst/>
          </a:prstGeom>
        </p:spPr>
      </p:pic>
      <p:sp>
        <p:nvSpPr>
          <p:cNvPr id="159" name="Issues to Addr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Issues to Address</a:t>
            </a:r>
          </a:p>
        </p:txBody>
      </p:sp>
      <p:sp>
        <p:nvSpPr>
          <p:cNvPr id="160" name="What are Braitenberg vehicl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Braitenberg vehicles</a:t>
            </a:r>
          </a:p>
          <a:p>
            <a:pPr/>
            <a:r>
              <a:t>Literature Review</a:t>
            </a:r>
          </a:p>
          <a:p>
            <a:pPr/>
            <a:r>
              <a:t>Braitenberg RL Environment</a:t>
            </a:r>
          </a:p>
          <a:p>
            <a:pPr/>
            <a:r>
              <a:t>Continuous Action Spaces</a:t>
            </a:r>
          </a:p>
          <a:p>
            <a:pPr/>
            <a:r>
              <a:t>What are Braitenberg vehicles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Two jellyfish touching against a dark blue background" descr="Two jellyfish touching against a dark blu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he P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108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The Plan</a:t>
            </a:r>
          </a:p>
        </p:txBody>
      </p:sp>
      <p:sp>
        <p:nvSpPr>
          <p:cNvPr id="165" name="Create an agent to track an object in 2D Space…"/>
          <p:cNvSpPr txBox="1"/>
          <p:nvPr>
            <p:ph type="body" idx="1"/>
          </p:nvPr>
        </p:nvSpPr>
        <p:spPr>
          <a:xfrm>
            <a:off x="1270000" y="2312165"/>
            <a:ext cx="21844000" cy="10387835"/>
          </a:xfrm>
          <a:prstGeom prst="rect">
            <a:avLst/>
          </a:prstGeom>
        </p:spPr>
        <p:txBody>
          <a:bodyPr/>
          <a:lstStyle/>
          <a:p>
            <a:pPr/>
            <a:r>
              <a:t>Create an agent to track an object in 2D Space</a:t>
            </a:r>
          </a:p>
          <a:p>
            <a:pPr/>
            <a:r>
              <a:t>Use reinforcement learning to guide movement</a:t>
            </a:r>
          </a:p>
          <a:p>
            <a:pPr/>
            <a:r>
              <a:t>Have the goal object move?</a:t>
            </a:r>
          </a:p>
          <a:p>
            <a:pPr/>
            <a:r>
              <a:t>Have an adversarial agent?</a:t>
            </a:r>
          </a:p>
          <a:p>
            <a:pPr/>
          </a:p>
          <a:p>
            <a: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What could go wrong?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Where I’m Head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 I’m Headed</a:t>
            </a:r>
          </a:p>
        </p:txBody>
      </p:sp>
      <p:sp>
        <p:nvSpPr>
          <p:cNvPr id="168" name="and what I hope to learn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what I hope to learn </a:t>
            </a:r>
          </a:p>
        </p:txBody>
      </p:sp>
      <p:pic>
        <p:nvPicPr>
          <p:cNvPr id="169" name="CleanShot 2022-04-24 at 22.18.17.gif" descr="CleanShot 2022-04-24 at 22.18.17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44207" y="801899"/>
            <a:ext cx="10160001" cy="6692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CleanShot 2022-04-24 at 22.20.40.gif" descr="CleanShot 2022-04-24 at 22.20.4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76308" y="8144266"/>
            <a:ext cx="4495801" cy="467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